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324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E7CB-A38D-4BFF-AB1F-8F78E5732837}" type="datetimeFigureOut">
              <a:rPr lang="ko-KR" altLang="en-US" smtClean="0"/>
              <a:t>20-12-03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E5E5-553F-499B-83B0-2ED848DC8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30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E7CB-A38D-4BFF-AB1F-8F78E5732837}" type="datetimeFigureOut">
              <a:rPr lang="ko-KR" altLang="en-US" smtClean="0"/>
              <a:t>20-12-03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E5E5-553F-499B-83B0-2ED848DC8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30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E7CB-A38D-4BFF-AB1F-8F78E5732837}" type="datetimeFigureOut">
              <a:rPr lang="ko-KR" altLang="en-US" smtClean="0"/>
              <a:t>20-12-03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E5E5-553F-499B-83B0-2ED848DC8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68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E7CB-A38D-4BFF-AB1F-8F78E5732837}" type="datetimeFigureOut">
              <a:rPr lang="ko-KR" altLang="en-US" smtClean="0"/>
              <a:t>20-12-03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E5E5-553F-499B-83B0-2ED848DC8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84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E7CB-A38D-4BFF-AB1F-8F78E5732837}" type="datetimeFigureOut">
              <a:rPr lang="ko-KR" altLang="en-US" smtClean="0"/>
              <a:t>20-12-03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E5E5-553F-499B-83B0-2ED848DC8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41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E7CB-A38D-4BFF-AB1F-8F78E5732837}" type="datetimeFigureOut">
              <a:rPr lang="ko-KR" altLang="en-US" smtClean="0"/>
              <a:t>20-12-03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E5E5-553F-499B-83B0-2ED848DC8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80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E7CB-A38D-4BFF-AB1F-8F78E5732837}" type="datetimeFigureOut">
              <a:rPr lang="ko-KR" altLang="en-US" smtClean="0"/>
              <a:t>20-12-03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E5E5-553F-499B-83B0-2ED848DC8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22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E7CB-A38D-4BFF-AB1F-8F78E5732837}" type="datetimeFigureOut">
              <a:rPr lang="ko-KR" altLang="en-US" smtClean="0"/>
              <a:t>20-12-03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E5E5-553F-499B-83B0-2ED848DC8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95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E7CB-A38D-4BFF-AB1F-8F78E5732837}" type="datetimeFigureOut">
              <a:rPr lang="ko-KR" altLang="en-US" smtClean="0"/>
              <a:t>20-12-03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E5E5-553F-499B-83B0-2ED848DC8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62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E7CB-A38D-4BFF-AB1F-8F78E5732837}" type="datetimeFigureOut">
              <a:rPr lang="ko-KR" altLang="en-US" smtClean="0"/>
              <a:t>20-12-03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E5E5-553F-499B-83B0-2ED848DC8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84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E7CB-A38D-4BFF-AB1F-8F78E5732837}" type="datetimeFigureOut">
              <a:rPr lang="ko-KR" altLang="en-US" smtClean="0"/>
              <a:t>20-12-03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E5E5-553F-499B-83B0-2ED848DC8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38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FE7CB-A38D-4BFF-AB1F-8F78E5732837}" type="datetimeFigureOut">
              <a:rPr lang="ko-KR" altLang="en-US" smtClean="0"/>
              <a:t>20-12-03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AE5E5-553F-499B-83B0-2ED848DC8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80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9" t="16225" r="33175" b="9315"/>
          <a:stretch/>
        </p:blipFill>
        <p:spPr bwMode="auto">
          <a:xfrm>
            <a:off x="134635" y="0"/>
            <a:ext cx="6480719" cy="709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7757" y="1182970"/>
            <a:ext cx="1026114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62755" r="38294" b="10426"/>
          <a:stretch/>
        </p:blipFill>
        <p:spPr bwMode="auto">
          <a:xfrm>
            <a:off x="451148" y="7092280"/>
            <a:ext cx="6381327" cy="205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592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</cp:revision>
  <dcterms:created xsi:type="dcterms:W3CDTF">2020-12-03T00:47:55Z</dcterms:created>
  <dcterms:modified xsi:type="dcterms:W3CDTF">2020-12-03T01:44:17Z</dcterms:modified>
</cp:coreProperties>
</file>