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7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5CDC-E0E4-4699-9475-77AD5C7A208D}" type="datetimeFigureOut">
              <a:rPr lang="ko-KR" altLang="en-US" smtClean="0"/>
              <a:t>20-11-10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6F2F-E628-4D61-B420-A4A8DB83A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504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5CDC-E0E4-4699-9475-77AD5C7A208D}" type="datetimeFigureOut">
              <a:rPr lang="ko-KR" altLang="en-US" smtClean="0"/>
              <a:t>20-11-10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6F2F-E628-4D61-B420-A4A8DB83A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495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5CDC-E0E4-4699-9475-77AD5C7A208D}" type="datetimeFigureOut">
              <a:rPr lang="ko-KR" altLang="en-US" smtClean="0"/>
              <a:t>20-11-10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6F2F-E628-4D61-B420-A4A8DB83A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868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5CDC-E0E4-4699-9475-77AD5C7A208D}" type="datetimeFigureOut">
              <a:rPr lang="ko-KR" altLang="en-US" smtClean="0"/>
              <a:t>20-11-10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6F2F-E628-4D61-B420-A4A8DB83A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018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5CDC-E0E4-4699-9475-77AD5C7A208D}" type="datetimeFigureOut">
              <a:rPr lang="ko-KR" altLang="en-US" smtClean="0"/>
              <a:t>20-11-10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6F2F-E628-4D61-B420-A4A8DB83A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71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5CDC-E0E4-4699-9475-77AD5C7A208D}" type="datetimeFigureOut">
              <a:rPr lang="ko-KR" altLang="en-US" smtClean="0"/>
              <a:t>20-11-10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6F2F-E628-4D61-B420-A4A8DB83A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43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5CDC-E0E4-4699-9475-77AD5C7A208D}" type="datetimeFigureOut">
              <a:rPr lang="ko-KR" altLang="en-US" smtClean="0"/>
              <a:t>20-11-10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6F2F-E628-4D61-B420-A4A8DB83A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596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5CDC-E0E4-4699-9475-77AD5C7A208D}" type="datetimeFigureOut">
              <a:rPr lang="ko-KR" altLang="en-US" smtClean="0"/>
              <a:t>20-11-10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6F2F-E628-4D61-B420-A4A8DB83A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33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5CDC-E0E4-4699-9475-77AD5C7A208D}" type="datetimeFigureOut">
              <a:rPr lang="ko-KR" altLang="en-US" smtClean="0"/>
              <a:t>20-11-10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6F2F-E628-4D61-B420-A4A8DB83A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634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5CDC-E0E4-4699-9475-77AD5C7A208D}" type="datetimeFigureOut">
              <a:rPr lang="ko-KR" altLang="en-US" smtClean="0"/>
              <a:t>20-11-10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6F2F-E628-4D61-B420-A4A8DB83A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376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5CDC-E0E4-4699-9475-77AD5C7A208D}" type="datetimeFigureOut">
              <a:rPr lang="ko-KR" altLang="en-US" smtClean="0"/>
              <a:t>20-11-10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6F2F-E628-4D61-B420-A4A8DB83A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326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45CDC-E0E4-4699-9475-77AD5C7A208D}" type="datetimeFigureOut">
              <a:rPr lang="ko-KR" altLang="en-US" smtClean="0"/>
              <a:t>20-11-10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56F2F-E628-4D61-B420-A4A8DB83A4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453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1" t="9013" r="42442" b="8294"/>
          <a:stretch/>
        </p:blipFill>
        <p:spPr bwMode="auto">
          <a:xfrm>
            <a:off x="314400" y="20712"/>
            <a:ext cx="4104456" cy="633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0" t="19136" r="42569" b="3883"/>
          <a:stretch/>
        </p:blipFill>
        <p:spPr bwMode="auto">
          <a:xfrm>
            <a:off x="4572000" y="83716"/>
            <a:ext cx="4452581" cy="64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4725144"/>
            <a:ext cx="122413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96608" y="2064133"/>
            <a:ext cx="1711424" cy="14927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ko-KR" sz="700" dirty="0" smtClean="0"/>
          </a:p>
          <a:p>
            <a:endParaRPr lang="en-US" altLang="ko-KR" sz="700" dirty="0"/>
          </a:p>
          <a:p>
            <a:endParaRPr lang="en-US" altLang="ko-KR" sz="700" dirty="0" smtClean="0"/>
          </a:p>
          <a:p>
            <a:endParaRPr lang="en-US" altLang="ko-KR" sz="700" dirty="0"/>
          </a:p>
          <a:p>
            <a:endParaRPr lang="en-US" altLang="ko-KR" sz="700" dirty="0" smtClean="0"/>
          </a:p>
          <a:p>
            <a:endParaRPr lang="en-US" altLang="ko-KR" sz="700" dirty="0"/>
          </a:p>
          <a:p>
            <a:endParaRPr lang="en-US" altLang="ko-KR" sz="700" dirty="0" smtClean="0"/>
          </a:p>
          <a:p>
            <a:endParaRPr lang="en-US" altLang="ko-KR" sz="700" dirty="0"/>
          </a:p>
          <a:p>
            <a:endParaRPr lang="en-US" altLang="ko-KR" sz="700" dirty="0" smtClean="0"/>
          </a:p>
          <a:p>
            <a:endParaRPr lang="en-US" altLang="ko-KR" sz="700" dirty="0"/>
          </a:p>
          <a:p>
            <a:endParaRPr lang="en-US" altLang="ko-KR" sz="700" dirty="0" smtClean="0"/>
          </a:p>
          <a:p>
            <a:endParaRPr lang="en-US" altLang="ko-KR" sz="700" dirty="0"/>
          </a:p>
          <a:p>
            <a:endParaRPr lang="ko-KR" altLang="en-US" sz="700" dirty="0"/>
          </a:p>
        </p:txBody>
      </p:sp>
    </p:spTree>
    <p:extLst>
      <p:ext uri="{BB962C8B-B14F-4D97-AF65-F5344CB8AC3E}">
        <p14:creationId xmlns:p14="http://schemas.microsoft.com/office/powerpoint/2010/main" val="1949626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화면 슬라이드 쇼(4:3)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</cp:revision>
  <dcterms:created xsi:type="dcterms:W3CDTF">2020-11-10T02:44:20Z</dcterms:created>
  <dcterms:modified xsi:type="dcterms:W3CDTF">2020-11-10T02:49:03Z</dcterms:modified>
</cp:coreProperties>
</file>